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298" r:id="rId40"/>
    <p:sldId id="308" r:id="rId41"/>
    <p:sldId id="309" r:id="rId42"/>
    <p:sldId id="295" r:id="rId43"/>
    <p:sldId id="299" r:id="rId44"/>
    <p:sldId id="302" r:id="rId45"/>
    <p:sldId id="304" r:id="rId46"/>
    <p:sldId id="301" r:id="rId47"/>
    <p:sldId id="31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/>
    <p:restoredTop sz="96654"/>
  </p:normalViewPr>
  <p:slideViewPr>
    <p:cSldViewPr snapToGrid="0">
      <p:cViewPr varScale="1">
        <p:scale>
          <a:sx n="128" d="100"/>
          <a:sy n="128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והנפקדת טבלה + </a:t>
            </a:r>
            <a:r>
              <a:rPr lang="en-US" sz="1800" dirty="0"/>
              <a:t>.Bar Char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6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LinearDiscriminantAnalysis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KNeighborsClassifier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RandomForestClassifier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GaussianNB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oper Black" panose="0208090404030B020404" pitchFamily="18" charset="77"/>
              </a:rPr>
              <a:t>DecisionTreeClassifier</a:t>
            </a:r>
            <a:endParaRPr lang="en-US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91554"/>
              </p:ext>
            </p:extLst>
          </p:nvPr>
        </p:nvGraphicFramePr>
        <p:xfrm>
          <a:off x="2436368" y="20269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 dirty="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 dirty="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 dirty="0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6055</TotalTime>
  <Words>1578</Words>
  <Application>Microsoft Macintosh PowerPoint</Application>
  <PresentationFormat>Widescreen</PresentationFormat>
  <Paragraphs>429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מוחמד מוקטרן</cp:lastModifiedBy>
  <cp:revision>47</cp:revision>
  <dcterms:created xsi:type="dcterms:W3CDTF">2023-09-03T13:10:28Z</dcterms:created>
  <dcterms:modified xsi:type="dcterms:W3CDTF">2023-10-04T05:05:56Z</dcterms:modified>
</cp:coreProperties>
</file>